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95" r:id="rId5"/>
    <p:sldId id="259" r:id="rId6"/>
    <p:sldId id="260" r:id="rId7"/>
    <p:sldId id="261" r:id="rId8"/>
    <p:sldId id="262" r:id="rId9"/>
    <p:sldId id="29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58" r:id="rId36"/>
    <p:sldId id="288" r:id="rId37"/>
    <p:sldId id="289" r:id="rId38"/>
    <p:sldId id="290" r:id="rId39"/>
    <p:sldId id="291" r:id="rId40"/>
    <p:sldId id="2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46" d="100"/>
          <a:sy n="46" d="100"/>
        </p:scale>
        <p:origin x="42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3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1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6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7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8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5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7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5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6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C1446-B361-4040-A098-B78F53FB1D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D2AE7-8079-43AA-B6BF-6B4B426B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0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g_0023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3779" y="0"/>
            <a:ext cx="128488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19794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g_0025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545" y="0"/>
            <a:ext cx="1286466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7582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g_0027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2607" y="0"/>
            <a:ext cx="1292772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1787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g_0028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9903" y="0"/>
            <a:ext cx="1297502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4418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g_0031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310" y="0"/>
            <a:ext cx="1286466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6190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g_0032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8015" y="0"/>
            <a:ext cx="1283313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3806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g_0033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1077" y="0"/>
            <a:ext cx="1289619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885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g_0034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3779" y="0"/>
            <a:ext cx="128488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89726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g_0035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311" y="0"/>
            <a:ext cx="128804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1259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g_0036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545" y="0"/>
            <a:ext cx="1284889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1169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g_0014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61241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818323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g_0037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311" y="0"/>
            <a:ext cx="128804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7412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g_0041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3779" y="0"/>
            <a:ext cx="128488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9395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g_0042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8373" y="0"/>
            <a:ext cx="1294348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75460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_0043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545" y="0"/>
            <a:ext cx="1286466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97739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g_0045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545" y="0"/>
            <a:ext cx="1286466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4353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g_0046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3779" y="0"/>
            <a:ext cx="128488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8436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g_0047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311" y="0"/>
            <a:ext cx="128804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7999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g_0048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1077" y="0"/>
            <a:ext cx="1277006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2965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g_0048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545" y="0"/>
            <a:ext cx="1286466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1260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g_0049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3779" y="0"/>
            <a:ext cx="128488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4251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Pivot Script- Customer Service Script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AGENT: Hello ____________this is ____________with Keller Williams. Do you have a couple of minutes? </a:t>
            </a:r>
          </a:p>
          <a:p>
            <a:endParaRPr lang="en-US" dirty="0"/>
          </a:p>
          <a:p>
            <a:r>
              <a:rPr lang="en-US" dirty="0" smtClean="0"/>
              <a:t>AGENT: The purpose of my call was to check in with you. I am making calls to my clients and everyone I know to see if there is anything I can do for you or your family? </a:t>
            </a:r>
          </a:p>
          <a:p>
            <a:endParaRPr lang="en-US" dirty="0"/>
          </a:p>
          <a:p>
            <a:r>
              <a:rPr lang="en-US" dirty="0" smtClean="0"/>
              <a:t>AGENT: How are you doing? How is ( your wife, husband, kids, dogs, etc.) </a:t>
            </a:r>
          </a:p>
          <a:p>
            <a:endParaRPr lang="en-US" dirty="0"/>
          </a:p>
          <a:p>
            <a:r>
              <a:rPr lang="en-US" dirty="0" smtClean="0"/>
              <a:t>AGENT: How is the company you work at doing? </a:t>
            </a:r>
          </a:p>
          <a:p>
            <a:endParaRPr lang="en-US" dirty="0"/>
          </a:p>
          <a:p>
            <a:r>
              <a:rPr lang="en-US" dirty="0" smtClean="0"/>
              <a:t>AGENT: Are you able to stay home and be safe?</a:t>
            </a:r>
          </a:p>
          <a:p>
            <a:endParaRPr lang="en-US" dirty="0"/>
          </a:p>
          <a:p>
            <a:r>
              <a:rPr lang="en-US" dirty="0" smtClean="0"/>
              <a:t> AGENT: This is my cell phone (provide number) please keep it and please reach out if there is anything I can help you with (need groceries, need medication picked up, etc.). I want to help. Also, if you know of anyone that is in a desperate situation please let me know and let me see what I can do to help. I may have some resources that can help.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AGENT: I am glad to speak to you and I know this will be a challenging time. Again, thank you so much for speaking with me, and please remember to call me if you need anything. I will do whatever I can to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67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g_0051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3779" y="0"/>
            <a:ext cx="128488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39261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g_0052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311" y="0"/>
            <a:ext cx="128804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36582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g_0051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545" y="0"/>
            <a:ext cx="1286466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25069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g_0052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311" y="0"/>
            <a:ext cx="128804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228240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g_0059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8015" y="0"/>
            <a:ext cx="1283313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6424381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561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 truly hope that nobody will lose their home during </a:t>
            </a:r>
          </a:p>
          <a:p>
            <a:r>
              <a:rPr lang="en-US" sz="3200" dirty="0" smtClean="0"/>
              <a:t>this period of time. </a:t>
            </a:r>
          </a:p>
          <a:p>
            <a:endParaRPr lang="en-US" sz="3200" dirty="0" smtClean="0"/>
          </a:p>
          <a:p>
            <a:r>
              <a:rPr lang="en-US" sz="3200" dirty="0" smtClean="0"/>
              <a:t>My wish is that this is a relatively quick event </a:t>
            </a:r>
          </a:p>
          <a:p>
            <a:r>
              <a:rPr lang="en-US" sz="3200" dirty="0" smtClean="0"/>
              <a:t>over the next few months and people can seek relief from</a:t>
            </a:r>
          </a:p>
          <a:p>
            <a:r>
              <a:rPr lang="en-US" sz="3200" dirty="0" smtClean="0"/>
              <a:t> the banks and government to get them through this hurdle.</a:t>
            </a:r>
          </a:p>
          <a:p>
            <a:endParaRPr lang="en-US" sz="3200" dirty="0" smtClean="0"/>
          </a:p>
          <a:p>
            <a:r>
              <a:rPr lang="en-US" sz="3200" dirty="0" smtClean="0"/>
              <a:t>They say what you think about, you bring about…so at this</a:t>
            </a:r>
          </a:p>
          <a:p>
            <a:r>
              <a:rPr lang="en-US" sz="3200" dirty="0" smtClean="0"/>
              <a:t> time I choose not to think about anyone losing their home.</a:t>
            </a:r>
          </a:p>
          <a:p>
            <a:r>
              <a:rPr lang="en-US" sz="3200" dirty="0" smtClean="0"/>
              <a:t>( but it is a chapter in the book, so had to mention)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2463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g_0060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4355970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g_0061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8465642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g_0062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9742110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g_0063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518875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g_0014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61241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7853337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g_0064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077750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g_0015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6483" y="0"/>
            <a:ext cx="1278583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38171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g_0020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4139" y="0"/>
            <a:ext cx="1295925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0918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g_0021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94083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g_0022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1077" y="0"/>
            <a:ext cx="1289619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3747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82" y="0"/>
            <a:ext cx="12202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</TotalTime>
  <Words>326</Words>
  <Application>Microsoft Office PowerPoint</Application>
  <PresentationFormat>Widescreen</PresentationFormat>
  <Paragraphs>28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McQueenie</dc:creator>
  <cp:lastModifiedBy>Glenn McQueenie</cp:lastModifiedBy>
  <cp:revision>6</cp:revision>
  <dcterms:created xsi:type="dcterms:W3CDTF">2020-03-22T15:08:11Z</dcterms:created>
  <dcterms:modified xsi:type="dcterms:W3CDTF">2020-03-26T12:54:33Z</dcterms:modified>
</cp:coreProperties>
</file>